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ysokieobcasy.pl/wysokie-obcasy/1,100961,10423059,Pielegnacja_skory_wokol_oczu___zabiegi_u_kosmetyczki.html?disableRedirects=true" TargetMode="External"/><Relationship Id="rId3" Type="http://schemas.openxmlformats.org/officeDocument/2006/relationships/hyperlink" Target="https://www.chantarelle.pl/pielegnacja-skory-wokol-oczu.html" TargetMode="External"/><Relationship Id="rId7" Type="http://schemas.openxmlformats.org/officeDocument/2006/relationships/hyperlink" Target="https://www.trustedcosmetics.pl/skladniki-aktywne-w-kosmetykach-do-okolic-oczu/" TargetMode="External"/><Relationship Id="rId12" Type="http://schemas.openxmlformats.org/officeDocument/2006/relationships/hyperlink" Target="https://aquasun.pl/zabiegi-pielegnacyjne-na-okolice-oczu/" TargetMode="External"/><Relationship Id="rId2" Type="http://schemas.openxmlformats.org/officeDocument/2006/relationships/hyperlink" Target="https://www.laser-medica.szczecin.pl/sk%C3%B3ra-okolicy-ocz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z.pl/czytelnia/a12006-Jak_pielegnowac_delikatna_skore_wokol_oczu" TargetMode="External"/><Relationship Id="rId11" Type="http://schemas.openxmlformats.org/officeDocument/2006/relationships/hyperlink" Target="https://www.bandi.pl/blog/skora-wokol-oczu-jakiej-pielegnacji-potrzebuje/" TargetMode="External"/><Relationship Id="rId5" Type="http://schemas.openxmlformats.org/officeDocument/2006/relationships/hyperlink" Target="https://encrypted-tbn0.gstatic.com/images?q=tbn:ANd9GcQQLZElHw-CaJ-5xvgUA7DIMUNGdSUYlkJ89A&amp;usqp=CAU" TargetMode="External"/><Relationship Id="rId10" Type="http://schemas.openxmlformats.org/officeDocument/2006/relationships/hyperlink" Target="http://gabinetokulistyczny-lodz.pl/pielegnacja-skory-okolicy-powiek/" TargetMode="External"/><Relationship Id="rId4" Type="http://schemas.openxmlformats.org/officeDocument/2006/relationships/hyperlink" Target="https://encrypted-tbn0.gstatic.com/images?q=tbn:ANd9GcSl8k6S9nLJwOFMJIBFuogZT80wk3lWllvS3Q&amp;usqp=CAU" TargetMode="External"/><Relationship Id="rId9" Type="http://schemas.openxmlformats.org/officeDocument/2006/relationships/hyperlink" Target="https://zwierciadlo.pl/moda-i-uroda/co-mozesz-zrobic-dla-skory-wokol-oczu-aby-poprawic-jej-wygla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AF0B838-704E-4B48-8F2C-2179CF59F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62306"/>
          </a:xfrm>
        </p:spPr>
        <p:txBody>
          <a:bodyPr/>
          <a:lstStyle/>
          <a:p>
            <a:r>
              <a:rPr lang="pl-PL" dirty="0"/>
              <a:t>Pielęgnacja okolic oczu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74F69B7-5690-440C-9D06-AF288BD42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951018"/>
            <a:ext cx="8689976" cy="2881746"/>
          </a:xfrm>
        </p:spPr>
        <p:txBody>
          <a:bodyPr>
            <a:normAutofit fontScale="85000" lnSpcReduction="10000"/>
          </a:bodyPr>
          <a:lstStyle/>
          <a:p>
            <a:r>
              <a:rPr lang="pl-PL" sz="5100" dirty="0" err="1"/>
              <a:t>Webqest</a:t>
            </a:r>
            <a:r>
              <a:rPr lang="pl-PL" sz="5100" dirty="0"/>
              <a:t> jest przeznaczony dla uczniów kierunku </a:t>
            </a:r>
          </a:p>
          <a:p>
            <a:r>
              <a:rPr lang="pl-PL" sz="5100" dirty="0"/>
              <a:t>Technik usług kosmetycznych</a:t>
            </a:r>
          </a:p>
          <a:p>
            <a:pPr algn="l"/>
            <a:endParaRPr lang="pl-PL" sz="2900" dirty="0"/>
          </a:p>
          <a:p>
            <a:pPr algn="r"/>
            <a:endParaRPr lang="pl-PL" sz="1600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4993" y="558911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351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BE73AD5-988D-440D-95C8-6C4DF6D8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6FCC02F-FFDA-4825-A0C5-55A4788CD4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Witam was serdecznie!</a:t>
            </a:r>
          </a:p>
          <a:p>
            <a:pPr marL="0" indent="0">
              <a:buNone/>
            </a:pPr>
            <a:r>
              <a:rPr lang="pl-PL" dirty="0"/>
              <a:t>Dzisiaj naszym tematem będzie pielęgnacja okolic oczy</a:t>
            </a:r>
          </a:p>
          <a:p>
            <a:pPr marL="0" indent="0">
              <a:buNone/>
            </a:pPr>
            <a:r>
              <a:rPr lang="pl-PL" dirty="0"/>
              <a:t>Nie na daremnie mówią że oczy są zwierciadłem dyszy</a:t>
            </a:r>
          </a:p>
          <a:p>
            <a:pPr marL="0" indent="0">
              <a:buNone/>
            </a:pPr>
            <a:r>
              <a:rPr lang="pl-PL" dirty="0"/>
              <a:t>Spojrzenie jest najważniejszą częścią naszego wizerunku, po nim  kształtuję się opinia o charakterze człowieka, dla tego otoczenie oczu ma ogromne znaczenie w wyglądzie osoby.</a:t>
            </a:r>
          </a:p>
          <a:p>
            <a:pPr marL="0" indent="0">
              <a:buNone/>
            </a:pPr>
            <a:r>
              <a:rPr lang="pl-PL" dirty="0"/>
              <a:t>Skóra wokół oczu jest kilkakrotnie cieńsza niż na twarzy, praktycznie nie zawiera gruczołów potowych i łojowych, dla tego szybciej się starzeję</a:t>
            </a:r>
          </a:p>
          <a:p>
            <a:pPr marL="0" indent="0">
              <a:buNone/>
            </a:pPr>
            <a:r>
              <a:rPr lang="pl-PL" dirty="0"/>
              <a:t>oczy pracują nieustannie zapewniając nam mnóstwo wrażeń </a:t>
            </a:r>
          </a:p>
          <a:p>
            <a:pPr marL="0" indent="0">
              <a:buNone/>
            </a:pPr>
            <a:r>
              <a:rPr lang="pl-PL" dirty="0"/>
              <a:t>od stanu skóry w tej okolice zależy też nasz wzrok, dla tego musimy dbać o kondycję skóry wokół oczu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5218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41F480-9EB1-4D5C-9600-64E6207F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2465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74791A6-001A-4866-B909-99C5FE1D87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87236"/>
            <a:ext cx="10363826" cy="4003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Wasza praca będzie polegała na przeanalizowaniu budowy skóry wokół oczu</a:t>
            </a:r>
          </a:p>
          <a:p>
            <a:pPr marL="0" indent="0">
              <a:buNone/>
            </a:pPr>
            <a:r>
              <a:rPr lang="pl-PL" dirty="0"/>
              <a:t>    i opracowaniu prospektu reklamowego o sposobach pielęgnacji tego obszaru</a:t>
            </a:r>
          </a:p>
          <a:p>
            <a:r>
              <a:rPr lang="pl-PL" dirty="0"/>
              <a:t>w pracy trzeba będzie uwzględnić tak że różnice w pielęgnacji związane z     </a:t>
            </a:r>
          </a:p>
          <a:p>
            <a:pPr marL="0" indent="0">
              <a:buNone/>
            </a:pPr>
            <a:r>
              <a:rPr lang="pl-PL" dirty="0"/>
              <a:t>    wiekiem i płcią klientów</a:t>
            </a:r>
          </a:p>
          <a:p>
            <a:r>
              <a:rPr lang="pl-PL" dirty="0"/>
              <a:t>zaprezentować metody manualne i z zastosowaniem czynników fizykalnych nie </a:t>
            </a:r>
          </a:p>
          <a:p>
            <a:pPr marL="0" indent="0">
              <a:buNone/>
            </a:pPr>
            <a:r>
              <a:rPr lang="pl-PL" dirty="0"/>
              <a:t>    zapominając o składnikach aktywnych niezbędnych w takich zabiegach</a:t>
            </a:r>
          </a:p>
          <a:p>
            <a:r>
              <a:rPr lang="pl-PL" dirty="0"/>
              <a:t>Po zakończeniu zbioru materiałów na ten temat wykonacie broszurę reklamującą takie zabiegi</a:t>
            </a:r>
          </a:p>
          <a:p>
            <a:pPr marL="0" indent="0">
              <a:buNone/>
            </a:pPr>
            <a:r>
              <a:rPr lang="pl-P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xmlns="" val="97196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833D37A-E594-43A6-A31D-23D42052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00682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32B4D0E-97C8-4FD2-9150-65049184D3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5455"/>
            <a:ext cx="10363826" cy="49876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Podzielcie  się na 2 grupy. Możecie dobrać się dowolnie.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Rozdzielcie pomiędzy siebie zadania.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   Wasze prace powinny zawierać: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/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      -  </a:t>
            </a:r>
            <a:r>
              <a:rPr lang="pl-PL" dirty="0">
                <a:solidFill>
                  <a:srgbClr val="000000"/>
                </a:solidFill>
              </a:rPr>
              <a:t>obraz budowy oka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Zmiany w wyglądzie związane z wiekiem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Zabiegi manualne w pielęgnacji oczu</a:t>
            </a:r>
          </a:p>
          <a:p>
            <a:pPr marL="0" indent="0">
              <a:buNone/>
            </a:pPr>
            <a:r>
              <a:rPr lang="pl-PL">
                <a:solidFill>
                  <a:srgbClr val="333333"/>
                </a:solidFill>
              </a:rPr>
              <a:t>      </a:t>
            </a:r>
            <a:r>
              <a:rPr lang="pl-PL" dirty="0">
                <a:solidFill>
                  <a:srgbClr val="333333"/>
                </a:solidFill>
              </a:rPr>
              <a:t>-  Zabiegi z zastosowaniem czynników fizykalnych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Ilość zabiegów, przeciwwskazania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 Składniki aktywne w preparatach do pielęgnacji oczu</a:t>
            </a:r>
          </a:p>
          <a:p>
            <a:pPr marL="0" indent="0" algn="just">
              <a:spcAft>
                <a:spcPts val="0"/>
              </a:spcAft>
              <a:buNone/>
            </a:pP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 Każda grupa niech wybierze spośród siebie lidera. Liderzy będą czuwać nad całością pracy i będą zdawać okresowe      sprawozdania z postępu pracy nauczycielowi.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Wykorzystujcie informacje podane w źródłach, a także poszukujcie innych materiałów mogących poszerzyć Waszą wiedzę w zadanym zakresie.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 formą zaprezentowania wyników Waszej pracy będzie prospekt reklamowy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Prezentacji wyników pracy dokona lider lub wszystkie osoby z zespołów po kolei.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699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ED9C2C1-4F27-40E5-9202-1E8E2CF65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39227"/>
          </a:xfrm>
        </p:spPr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D1BCBE0-85EB-4FB3-8A6D-EB02B8D023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54728"/>
            <a:ext cx="10363826" cy="4336472"/>
          </a:xfrm>
        </p:spPr>
        <p:txBody>
          <a:bodyPr>
            <a:normAutofit fontScale="70000" lnSpcReduction="20000"/>
          </a:bodyPr>
          <a:lstStyle/>
          <a:p>
            <a:r>
              <a:rPr lang="pl-PL" dirty="0">
                <a:hlinkClick r:id="rId2"/>
              </a:rPr>
              <a:t>https://www.laser-medica.szczecin.pl/sk%C3%B3ra-okolicy-oczu/</a:t>
            </a:r>
            <a:endParaRPr lang="pl-PL" dirty="0"/>
          </a:p>
          <a:p>
            <a:r>
              <a:rPr lang="pl-PL" dirty="0">
                <a:hlinkClick r:id="rId3"/>
              </a:rPr>
              <a:t>https://www.chantarelle.pl/pielegnacja-skory-wokol-oczu.html</a:t>
            </a:r>
            <a:endParaRPr lang="pl-PL" dirty="0"/>
          </a:p>
          <a:p>
            <a:r>
              <a:rPr lang="pl-PL" dirty="0">
                <a:hlinkClick r:id="rId4"/>
              </a:rPr>
              <a:t>https://encrypted-tbn0.gstatic.com/images?q=tbn%3AANd9GcSl8k6S9nLJwOFMJIBFuogZT80wk3lWllvS3Q&amp;usqp=CAU</a:t>
            </a:r>
            <a:endParaRPr lang="pl-PL" dirty="0"/>
          </a:p>
          <a:p>
            <a:r>
              <a:rPr lang="pl-PL" dirty="0">
                <a:hlinkClick r:id="rId5"/>
              </a:rPr>
              <a:t>https://encrypted-tbn0.gstatic.com/images?q=tbn%3AANd9GcQQLZElHw-CaJ-5xvgUA7DIMUNGdSUYlkJ89A&amp;usqp=CAU</a:t>
            </a:r>
            <a:endParaRPr lang="pl-PL" dirty="0"/>
          </a:p>
          <a:p>
            <a:r>
              <a:rPr lang="pl-PL" dirty="0">
                <a:hlinkClick r:id="rId6"/>
              </a:rPr>
              <a:t>https://www.doz.pl/czytelnia/a12006-Jak_pielegnowac_delikatna_skore_wokol_oczu</a:t>
            </a:r>
            <a:endParaRPr lang="pl-PL" dirty="0"/>
          </a:p>
          <a:p>
            <a:r>
              <a:rPr lang="pl-PL" dirty="0">
                <a:hlinkClick r:id="rId7"/>
              </a:rPr>
              <a:t>https://www.trustedcosmetics.pl/skladniki-aktywne-w-kosmetykach-do-okolic-oczu/</a:t>
            </a:r>
            <a:endParaRPr lang="pl-PL" dirty="0"/>
          </a:p>
          <a:p>
            <a:r>
              <a:rPr lang="pl-PL" dirty="0">
                <a:hlinkClick r:id="rId8"/>
              </a:rPr>
              <a:t>https://www.wysokieobcasy.pl/wysokie-obcasy/1,100961,10423059,Pielegnacja_skory_wokol_oczu___zabiegi_u_kosmetyczki.html?disableRedirects=true</a:t>
            </a:r>
            <a:endParaRPr lang="pl-PL" dirty="0"/>
          </a:p>
          <a:p>
            <a:r>
              <a:rPr lang="pl-PL" dirty="0">
                <a:hlinkClick r:id="rId9"/>
              </a:rPr>
              <a:t>https://</a:t>
            </a:r>
            <a:r>
              <a:rPr lang="pl-PL" dirty="0" smtClean="0">
                <a:hlinkClick r:id="rId9"/>
              </a:rPr>
              <a:t>zwierciadlo.pl/moda-i-uroda/co-mozesz-zrobic-dla-skory-wokol-oczu-aby-poprawic-jej-wyglad</a:t>
            </a:r>
            <a:endParaRPr lang="pl-PL" dirty="0" smtClean="0"/>
          </a:p>
          <a:p>
            <a:r>
              <a:rPr lang="pl-PL" dirty="0" smtClean="0">
                <a:hlinkClick r:id="rId10"/>
              </a:rPr>
              <a:t>http://gabinetokulistyczny-lodz.pl/pielegnacja-skory-okolicy-powiek</a:t>
            </a:r>
            <a:r>
              <a:rPr lang="pl-PL" dirty="0" smtClean="0">
                <a:hlinkClick r:id="rId10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11"/>
              </a:rPr>
              <a:t>https://www.bandi.pl/blog/skora-wokol-oczu-jakiej-pielegnacji-potrzebuje</a:t>
            </a:r>
            <a:r>
              <a:rPr lang="pl-PL" dirty="0" smtClean="0">
                <a:hlinkClick r:id="rId11"/>
              </a:rPr>
              <a:t>/</a:t>
            </a:r>
            <a:endParaRPr lang="pl-PL" dirty="0" smtClean="0"/>
          </a:p>
          <a:p>
            <a:r>
              <a:rPr lang="pl-PL" smtClean="0">
                <a:hlinkClick r:id="rId12"/>
              </a:rPr>
              <a:t>https://</a:t>
            </a:r>
            <a:r>
              <a:rPr lang="pl-PL" smtClean="0">
                <a:hlinkClick r:id="rId12"/>
              </a:rPr>
              <a:t>aquasun.pl/zabiegi-pielegnacyjne-na-okolice-oczu</a:t>
            </a:r>
            <a:r>
              <a:rPr lang="pl-PL" smtClean="0">
                <a:hlinkClick r:id="rId12"/>
              </a:rPr>
              <a:t>/</a:t>
            </a:r>
            <a:endParaRPr lang="pl-PL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3922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EB357E-3AB2-42BD-95B2-3B503C9D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29492"/>
            <a:ext cx="10364451" cy="637310"/>
          </a:xfrm>
        </p:spPr>
        <p:txBody>
          <a:bodyPr>
            <a:normAutofit/>
          </a:bodyPr>
          <a:lstStyle/>
          <a:p>
            <a:r>
              <a:rPr lang="pl-PL" dirty="0"/>
              <a:t>ewaluacja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7C2731-A567-4284-B3A3-72FD18534C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7746"/>
            <a:ext cx="10363826" cy="48767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>Ważnym kryterium oceny jest jakość prospektu reklamowego. Im większa liczba przykładów była zawarta w omawianym projekcie, tym wyższa ocena do uzyskania.</a:t>
            </a: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/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>Ocenę bardzo dobrą - otrzymują uczniowie grupy, która przygotowała i pokazała swój prospekt w sposób perfekcyjny. Członkowie tej grupy zaprezentowali własne opinie i w uzyskaniu informacji nie ograniczyli się tylko do proponowanych stron internetowych. Umieszczając materiały zadbali o prawa autorskie twórców. Przedstawili pełną i wyczerpującą informację na temat pielęgnacji okolic oka, jasno i precyzyjnie odpowiadali na pytania.</a:t>
            </a: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/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Ocenę dobrą - otrzymują uczniowie, którzy w swojej prezentacji zawarli pełną informację od strony merytorycznej na temat pielęgnacji okolic oka, ale ich prezentacja zawierała niewielkie błędy w odniesieniu do jasności przekazu lub drobne uchybienia techniczne. Uczniowie umieją w większości odpowiedzieć na wszystkie zadawane im pytania. Dobrze współpracowali w grupie i dbali o prawa autorskie swoje i innych.</a:t>
            </a: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/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Ocenę dostateczną - otrzymują uczniowie, u których w prezentacji wystąpiły drobne błędy merytoryczne lub informacja o pielęgnacji okolic oka jest niekompletna. Uczniowie w trakcie prezentacji posługiwali się notatkami, nie potrafili odpowiedzieć na wszystkie zadawane im pytania.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5672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9E4A48-BEA8-4229-8FBF-1B901B6C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4756"/>
          </a:xfrm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3E46D45-4C6E-470F-8F48-2383E8BED8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6292"/>
            <a:ext cx="10363826" cy="429490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  Gratuluję wam ukończenia projektu!</a:t>
            </a:r>
          </a:p>
          <a:p>
            <a:pPr marL="0" indent="0">
              <a:buNone/>
            </a:pPr>
            <a:r>
              <a:rPr lang="pl-PL" dirty="0"/>
              <a:t>Teraz jesteście wzbogaceni w ogromną wiedzę dotyczącą pielęgnacji okolic oka, ta wiedza pozwoli wam lepiej zrozumieć potrzeby klientów i wzbogacić swój warsztat pracy</a:t>
            </a:r>
          </a:p>
          <a:p>
            <a:pPr marL="0" indent="0">
              <a:buNone/>
            </a:pPr>
            <a:r>
              <a:rPr lang="pl-PL" dirty="0"/>
              <a:t>Pomimo tego lepiej poznaliście możliwości i </a:t>
            </a:r>
            <a:r>
              <a:rPr lang="pl-PL"/>
              <a:t>korzyści  </a:t>
            </a:r>
            <a:r>
              <a:rPr lang="pl-PL" dirty="0"/>
              <a:t>pracy w zespole</a:t>
            </a:r>
          </a:p>
          <a:p>
            <a:pPr marL="0" indent="0" algn="ctr">
              <a:buNone/>
            </a:pPr>
            <a:r>
              <a:rPr lang="pl-PL" dirty="0"/>
              <a:t>Chcę Wam podziękować za owocną i efektywną pracę !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8274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E5BA190-A50C-4E49-8657-6C1A224B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122100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79488189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295</TotalTime>
  <Words>323</Words>
  <Application>Microsoft Office PowerPoint</Application>
  <PresentationFormat>Niestandardowy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Kropla</vt:lpstr>
      <vt:lpstr>Pielęgnacja okolic oczu</vt:lpstr>
      <vt:lpstr>Wprowadzenie</vt:lpstr>
      <vt:lpstr>zadanie</vt:lpstr>
      <vt:lpstr>proces</vt:lpstr>
      <vt:lpstr>źródła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Pielęgnacja okolic oczu</dc:title>
  <dc:creator>Nadia Wiśniewska</dc:creator>
  <cp:lastModifiedBy>Konrad1</cp:lastModifiedBy>
  <cp:revision>37</cp:revision>
  <dcterms:created xsi:type="dcterms:W3CDTF">2020-08-18T15:42:52Z</dcterms:created>
  <dcterms:modified xsi:type="dcterms:W3CDTF">2021-08-19T11:58:14Z</dcterms:modified>
</cp:coreProperties>
</file>